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5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0478EC-7129-4398-9F3F-7F806FEA2B69}" v="264" dt="2021-08-10T08:05:07.602"/>
    <p1510:client id="{51E39996-58E4-4D81-AA50-7CD1AC0616F7}" v="6" dt="2021-08-22T00:28:31.237"/>
    <p1510:client id="{685E5F81-F55A-420B-B8A3-FC15050C020B}" v="184" dt="2021-08-22T00:17:37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732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18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48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168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012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845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68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059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276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05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345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2391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75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28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206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081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8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7267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2D415E-EEAD-4D23-AD6C-3179810C1347}"/>
              </a:ext>
            </a:extLst>
          </p:cNvPr>
          <p:cNvSpPr txBox="1"/>
          <p:nvPr/>
        </p:nvSpPr>
        <p:spPr>
          <a:xfrm>
            <a:off x="4169691" y="1204685"/>
            <a:ext cx="32058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TW" altLang="en-US" b="1" dirty="0">
                <a:ea typeface="+mn-lt"/>
                <a:cs typeface="+mn-lt"/>
              </a:rPr>
              <a:t>巴哈伊祈福会</a:t>
            </a:r>
            <a:r>
              <a:rPr lang="en-US" altLang="zh-TW" dirty="0">
                <a:ea typeface="+mn-lt"/>
                <a:cs typeface="+mn-lt"/>
              </a:rPr>
              <a:t> 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 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F547A2-3A9D-4E1F-B5D4-78E5219545D0}"/>
              </a:ext>
            </a:extLst>
          </p:cNvPr>
          <p:cNvSpPr txBox="1"/>
          <p:nvPr/>
        </p:nvSpPr>
        <p:spPr>
          <a:xfrm>
            <a:off x="4313918" y="3343274"/>
            <a:ext cx="375919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800" b="1">
                <a:latin typeface="SimHei"/>
                <a:ea typeface="SimHei"/>
                <a:cs typeface="+mn-lt"/>
              </a:rPr>
              <a:t>主题</a:t>
            </a:r>
            <a:r>
              <a:rPr lang="en-US" sz="2800" b="1" dirty="0">
                <a:latin typeface="SimHei"/>
                <a:ea typeface="+mn-lt"/>
                <a:cs typeface="+mn-lt"/>
              </a:rPr>
              <a:t>:</a:t>
            </a:r>
            <a:r>
              <a:rPr lang="en-US" altLang="zh-CN" sz="2800" b="1" dirty="0">
                <a:latin typeface="SimHei"/>
                <a:ea typeface="+mn-lt"/>
                <a:cs typeface="+mn-lt"/>
              </a:rPr>
              <a:t>   </a:t>
            </a:r>
            <a:r>
              <a:rPr lang="zh-CN" altLang="en-US" sz="2800" b="1">
                <a:latin typeface="SimHei"/>
                <a:ea typeface="SimHei"/>
                <a:cs typeface="+mn-lt"/>
              </a:rPr>
              <a:t>困难与考验</a:t>
            </a:r>
            <a:r>
              <a:rPr lang="en-US" altLang="zh-CN" sz="2800" dirty="0">
                <a:latin typeface="SimHei"/>
                <a:ea typeface="+mn-lt"/>
                <a:cs typeface="+mn-lt"/>
              </a:rPr>
              <a:t> </a:t>
            </a:r>
            <a:endParaRPr lang="en-US" sz="2800" dirty="0">
              <a:latin typeface="SimHei"/>
            </a:endParaRPr>
          </a:p>
        </p:txBody>
      </p:sp>
    </p:spTree>
    <p:extLst>
      <p:ext uri="{BB962C8B-B14F-4D97-AF65-F5344CB8AC3E}">
        <p14:creationId xmlns:p14="http://schemas.microsoft.com/office/powerpoint/2010/main" val="56897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aling Prayer  by Xolani &amp; Sanel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89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9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304B53-1921-40BA-94C9-B0063A0F8350}"/>
              </a:ext>
            </a:extLst>
          </p:cNvPr>
          <p:cNvSpPr txBox="1"/>
          <p:nvPr/>
        </p:nvSpPr>
        <p:spPr>
          <a:xfrm>
            <a:off x="542473" y="986971"/>
            <a:ext cx="9837054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800">
                <a:latin typeface="SimSun"/>
                <a:ea typeface="SimSun"/>
              </a:rPr>
              <a:t>上</a:t>
            </a:r>
            <a:r>
              <a:rPr lang="zh-CN" altLang="en-US" sz="2800">
                <a:latin typeface="SimSun"/>
                <a:ea typeface="SimSun"/>
                <a:cs typeface="+mn-lt"/>
              </a:rPr>
              <a:t>帝啊！祢的圣名是我的灵药，念记祢是我的良方，亲近祢是我的希望，眷爱祢是我的陪伴。祢给予我的仁慈，是我今生来世的灵药与救援。诚然，祢是普施者，全知者，全智者。</a:t>
            </a:r>
            <a:r>
              <a:rPr lang="en-US" sz="2800" dirty="0">
                <a:latin typeface="SimSun"/>
                <a:ea typeface="+mn-lt"/>
                <a:cs typeface="+mn-lt"/>
              </a:rPr>
              <a:t> </a:t>
            </a:r>
            <a:endParaRPr lang="en-US" altLang="zh-CN" sz="2800">
              <a:latin typeface="SimSun"/>
              <a:ea typeface="宋体" panose="02010600030101010101" pitchFamily="2" charset="-122"/>
            </a:endParaRPr>
          </a:p>
          <a:p>
            <a:endParaRPr lang="zh-CN" altLang="en-US" sz="2800" b="1" dirty="0">
              <a:latin typeface="SimSun"/>
              <a:ea typeface="SimSun"/>
              <a:cs typeface="+mn-lt"/>
            </a:endParaRPr>
          </a:p>
          <a:p>
            <a:endParaRPr lang="zh-CN" altLang="en-US" sz="2800" b="1" dirty="0">
              <a:latin typeface="SimSun"/>
              <a:ea typeface="SimSun"/>
              <a:cs typeface="+mn-lt"/>
            </a:endParaRPr>
          </a:p>
          <a:p>
            <a:r>
              <a:rPr lang="zh-CN" altLang="en-US" sz="2800" b="1">
                <a:latin typeface="SimSun"/>
                <a:ea typeface="SimSun"/>
                <a:cs typeface="+mn-lt"/>
              </a:rPr>
              <a:t>                          巴哈伊教经文</a:t>
            </a:r>
            <a:r>
              <a:rPr lang="en-US" sz="2800" b="1" dirty="0">
                <a:latin typeface="SimSun"/>
                <a:ea typeface="+mn-lt"/>
                <a:cs typeface="+mn-lt"/>
              </a:rPr>
              <a:t>1</a:t>
            </a:r>
            <a:r>
              <a:rPr lang="en-US" sz="2800" dirty="0">
                <a:latin typeface="SimSun"/>
                <a:ea typeface="+mn-lt"/>
                <a:cs typeface="+mn-lt"/>
              </a:rPr>
              <a:t> </a:t>
            </a:r>
            <a:endParaRPr lang="en-US" sz="2800" dirty="0">
              <a:latin typeface="SimSu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105792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9A833D-6F45-4253-9463-C38A35F715D1}"/>
              </a:ext>
            </a:extLst>
          </p:cNvPr>
          <p:cNvSpPr txBox="1"/>
          <p:nvPr/>
        </p:nvSpPr>
        <p:spPr>
          <a:xfrm>
            <a:off x="270329" y="333828"/>
            <a:ext cx="10253583" cy="65556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主啊，我的上帝！祢是我危难时的避风港，悲痛时的庇护所和避难处，匮乏时的收容所和安身地。祢是我孤独时的伴侣，哀恸时的慰藉，寂寞时的知己。祢解除我的忧伤悲痛，赦免我的诸般罪过！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 </a:t>
            </a:r>
            <a:endParaRPr lang="en-US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我全然转向祢，倾注我的心灵、我的理智、我的言语，热切向祢哀求。请在祢神圣大同的周期，庇护我免于违背祢的旨意。洗涤我所有的污迹，以免它们妨碍我寻觅祢那洁净恩典之树的荫庇。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 </a:t>
            </a:r>
            <a:endParaRPr lang="en-US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主啊！请怜悯弱者，治愈病患，消解干渴。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 </a:t>
            </a:r>
            <a:endParaRPr lang="en-US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以祢天国里爱与灵的火苗，使他们胸中对祢的爱火熊熊燃烧，从内心深处感到鼓舞和欣悦。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 </a:t>
            </a:r>
            <a:endParaRPr lang="en-US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以祢的圣袍覆盖神圣大同圣帐，将祢恩宠之冠加诸我的额首。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 </a:t>
            </a:r>
            <a:endParaRPr lang="en-US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以祢慷慨天体之光，将我的颜面照亮；请祢仁慈地佑助我在祢的圣门前侍奉。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 </a:t>
            </a:r>
            <a:endParaRPr lang="en-US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让我满心爱祢的生灵，让我做祢慈恩的表征，增进祢垂爱者之间的和平。让我衷心奉献于祢，称颂对祢的念记，永远忘却自我，唯独心系于祢。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 </a:t>
            </a:r>
            <a:endParaRPr lang="en-US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上帝啊，我的上帝！勿停息祢对我的宽恕及恩典的微风，莫中断祢对我的佑助和宠爱的泉源。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 </a:t>
            </a:r>
            <a:endParaRPr lang="en-US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让我安然承享祢双翼的庇护，以祢满怀呵护的眼神将我眷顾。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 </a:t>
            </a:r>
            <a:endParaRPr lang="en-US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使我在祢的万民中，放声颂扬祢的圣名，在盛会上高声赞美，口中的颂歌澎湃喷涌！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 </a:t>
            </a:r>
            <a:endParaRPr lang="en-US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诚然，祢是宽仁者，荣耀者，大力者，无所不能者。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 </a:t>
            </a:r>
            <a:endParaRPr lang="en-US" altLang="zh-CN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zh-CN" altLang="en-US" sz="2000" b="1" dirty="0">
              <a:latin typeface="KaiTi" panose="02010609060101010101" pitchFamily="49" charset="-122"/>
              <a:ea typeface="KaiTi" panose="02010609060101010101" pitchFamily="49" charset="-122"/>
              <a:cs typeface="+mn-lt"/>
            </a:endParaRPr>
          </a:p>
          <a:p>
            <a:endParaRPr lang="zh-CN" altLang="en-US" sz="2000" b="1" dirty="0">
              <a:latin typeface="KaiTi" panose="02010609060101010101" pitchFamily="49" charset="-122"/>
              <a:ea typeface="KaiTi" panose="02010609060101010101" pitchFamily="49" charset="-122"/>
              <a:cs typeface="+mn-lt"/>
            </a:endParaRPr>
          </a:p>
          <a:p>
            <a:r>
              <a:rPr lang="zh-CN" altLang="en-US" sz="2000" b="1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                                                </a:t>
            </a:r>
            <a:r>
              <a:rPr lang="zh-CN" altLang="en-US" sz="2000" b="1" dirty="0" smtClean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                        巴</a:t>
            </a:r>
            <a:r>
              <a:rPr lang="zh-CN" altLang="en-US" sz="2000" b="1" dirty="0">
                <a:latin typeface="KaiTi" panose="02010609060101010101" pitchFamily="49" charset="-122"/>
                <a:ea typeface="KaiTi" panose="02010609060101010101" pitchFamily="49" charset="-122"/>
                <a:cs typeface="+mn-lt"/>
              </a:rPr>
              <a:t>哈伊教经文</a:t>
            </a:r>
            <a:r>
              <a:rPr lang="en-US" b="1" dirty="0">
                <a:latin typeface="SimSun"/>
                <a:ea typeface="+mn-lt"/>
                <a:cs typeface="+mn-lt"/>
              </a:rPr>
              <a:t>2</a:t>
            </a:r>
            <a:r>
              <a:rPr lang="en-US" dirty="0">
                <a:latin typeface="SimSun"/>
                <a:ea typeface="+mn-lt"/>
                <a:cs typeface="+mn-lt"/>
              </a:rPr>
              <a:t> </a:t>
            </a:r>
            <a:endParaRPr lang="en-US" dirty="0">
              <a:latin typeface="SimSu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182974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E61B41-4C0F-497B-B5DD-D79F597CAFF8}"/>
              </a:ext>
            </a:extLst>
          </p:cNvPr>
          <p:cNvSpPr txBox="1"/>
          <p:nvPr/>
        </p:nvSpPr>
        <p:spPr>
          <a:xfrm>
            <a:off x="1080654" y="1159328"/>
            <a:ext cx="8600371" cy="4039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800" dirty="0">
                <a:latin typeface="SimSun"/>
                <a:ea typeface="SimSun"/>
                <a:cs typeface="+mn-lt"/>
              </a:rPr>
              <a:t>祂是荣耀的，除祂之外别无上帝。 权柄之源掌握于祂手中，诚然，上帝的权威凌驾万物。 我们已经敕令，每一个长寿者注定都要遭受逆境，而每一个苦难之后紧跟着的是顺境，以使人类承认上帝之门乃永恒真理，而上帝的确将为那些相信者作见证。</a:t>
            </a:r>
            <a:r>
              <a:rPr lang="en-US" altLang="zh-CN" sz="2800" dirty="0">
                <a:latin typeface="SimSun"/>
                <a:ea typeface="+mn-lt"/>
                <a:cs typeface="+mn-lt"/>
              </a:rPr>
              <a:t> </a:t>
            </a:r>
            <a:endParaRPr lang="en-US" altLang="zh-CN" sz="2800" dirty="0">
              <a:latin typeface="SimSun"/>
              <a:ea typeface="宋体"/>
            </a:endParaRPr>
          </a:p>
          <a:p>
            <a:endParaRPr lang="zh-CN" altLang="en-US" sz="2800" b="1" dirty="0">
              <a:latin typeface="SimSun"/>
              <a:ea typeface="SimSun"/>
              <a:cs typeface="+mn-lt"/>
            </a:endParaRPr>
          </a:p>
          <a:p>
            <a:endParaRPr lang="zh-CN" altLang="en-US" b="1" dirty="0">
              <a:latin typeface="SimSun"/>
              <a:ea typeface="SimSun"/>
              <a:cs typeface="+mn-lt"/>
            </a:endParaRPr>
          </a:p>
          <a:p>
            <a:endParaRPr lang="zh-CN" altLang="en-US" b="1" dirty="0">
              <a:latin typeface="SimSun"/>
              <a:ea typeface="SimSun"/>
              <a:cs typeface="+mn-lt"/>
            </a:endParaRPr>
          </a:p>
          <a:p>
            <a:r>
              <a:rPr lang="zh-CN" altLang="en-US" b="1" dirty="0">
                <a:latin typeface="SimSun"/>
                <a:ea typeface="SimSun"/>
                <a:cs typeface="+mn-lt"/>
              </a:rPr>
              <a:t>                                                                                                              </a:t>
            </a:r>
            <a:r>
              <a:rPr lang="zh-CN" altLang="en-US" sz="2800" b="1" dirty="0">
                <a:latin typeface="SimSun"/>
                <a:ea typeface="SimSun"/>
                <a:cs typeface="+mn-lt"/>
              </a:rPr>
              <a:t>巴哈伊教经文</a:t>
            </a:r>
            <a:r>
              <a:rPr lang="en-US" sz="2800" b="1" dirty="0">
                <a:latin typeface="SimSun"/>
                <a:ea typeface="+mn-lt"/>
                <a:cs typeface="+mn-lt"/>
              </a:rPr>
              <a:t>3</a:t>
            </a:r>
            <a:r>
              <a:rPr lang="en-US" dirty="0">
                <a:latin typeface="SimSun"/>
                <a:ea typeface="+mn-lt"/>
                <a:cs typeface="+mn-lt"/>
              </a:rPr>
              <a:t> </a:t>
            </a:r>
            <a:endParaRPr lang="en-US" dirty="0">
              <a:latin typeface="SimSu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12771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702EC8-CABF-4F9E-A742-D57A90D6219B}"/>
              </a:ext>
            </a:extLst>
          </p:cNvPr>
          <p:cNvSpPr txBox="1"/>
          <p:nvPr/>
        </p:nvSpPr>
        <p:spPr>
          <a:xfrm>
            <a:off x="1039091" y="742042"/>
            <a:ext cx="9540800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800" dirty="0">
                <a:latin typeface="SimSun"/>
                <a:ea typeface="SimSun"/>
                <a:cs typeface="+mn-lt"/>
              </a:rPr>
              <a:t>我的主啊！如祢所知：万民被痛苦和灾难包围，与艰难和困苦相伴，每一种考验及可怕的灾祸，都如侵袭人类的毒蛇一般。除了祢保卫、看守及监护之羽翼，他们别无避难所和救济院。</a:t>
            </a:r>
            <a:r>
              <a:rPr lang="en-US" altLang="zh-CN" sz="2800" dirty="0">
                <a:latin typeface="SimSun"/>
                <a:ea typeface="+mn-lt"/>
                <a:cs typeface="+mn-lt"/>
              </a:rPr>
              <a:t> </a:t>
            </a:r>
            <a:endParaRPr lang="en-US" altLang="zh-CN" sz="2800" dirty="0">
              <a:latin typeface="SimSun"/>
              <a:ea typeface="宋体"/>
            </a:endParaRPr>
          </a:p>
          <a:p>
            <a:r>
              <a:rPr lang="zh-CN" altLang="en-US" sz="2800" dirty="0">
                <a:latin typeface="SimSun"/>
                <a:ea typeface="SimSun"/>
                <a:cs typeface="+mn-lt"/>
              </a:rPr>
              <a:t>我的主啊！祢慈悲为怀！求祢以祢的护卫做我的盔甲，以祢的保佑做我的盾牌，以祢唯一性门前的谦恭做我的警卫，以祢的监护和防卫做我的城堡和家园。请保佑我吧，使我远离自私和欲望的诱惑；请看顾我吧，使我免除一切疾病、磨难、困苦和考验。</a:t>
            </a:r>
            <a:r>
              <a:rPr lang="en-US" altLang="zh-CN" sz="2800" dirty="0">
                <a:latin typeface="SimSun"/>
                <a:ea typeface="+mn-lt"/>
                <a:cs typeface="+mn-lt"/>
              </a:rPr>
              <a:t> </a:t>
            </a:r>
            <a:endParaRPr lang="en-US" altLang="zh-CN" sz="2800" dirty="0">
              <a:latin typeface="SimSun"/>
              <a:ea typeface="宋体"/>
            </a:endParaRPr>
          </a:p>
          <a:p>
            <a:r>
              <a:rPr lang="zh-CN" altLang="en-US" sz="2800" dirty="0">
                <a:latin typeface="SimSun"/>
                <a:ea typeface="SimSun"/>
                <a:cs typeface="+mn-lt"/>
              </a:rPr>
              <a:t>诚然！祢是保佑者，守护者，保护者，满足者。诚然！祢是大慈大悲者。</a:t>
            </a:r>
            <a:r>
              <a:rPr lang="en-US" altLang="zh-CN" sz="2800" dirty="0">
                <a:latin typeface="SimSun"/>
                <a:ea typeface="+mn-lt"/>
                <a:cs typeface="+mn-lt"/>
              </a:rPr>
              <a:t> </a:t>
            </a:r>
            <a:endParaRPr lang="en-US" altLang="zh-CN" sz="2800" dirty="0">
              <a:latin typeface="SimSun"/>
              <a:ea typeface="宋体"/>
            </a:endParaRPr>
          </a:p>
          <a:p>
            <a:endParaRPr lang="zh-CN" altLang="en-US" sz="2800" b="1" dirty="0">
              <a:latin typeface="SimSun"/>
              <a:ea typeface="SimSun"/>
              <a:cs typeface="+mn-lt"/>
            </a:endParaRPr>
          </a:p>
          <a:p>
            <a:r>
              <a:rPr lang="zh-CN" altLang="en-US" sz="2800" b="1" dirty="0">
                <a:latin typeface="SimSun"/>
                <a:ea typeface="SimSun"/>
                <a:cs typeface="+mn-lt"/>
              </a:rPr>
              <a:t>                          巴哈伊教经文</a:t>
            </a:r>
            <a:r>
              <a:rPr lang="en-US" altLang="zh-CN" sz="2800" b="1" dirty="0">
                <a:latin typeface="SimSun"/>
                <a:ea typeface="+mn-lt"/>
                <a:cs typeface="+mn-lt"/>
              </a:rPr>
              <a:t>4</a:t>
            </a:r>
            <a:r>
              <a:rPr lang="en-US" sz="2800" dirty="0">
                <a:latin typeface="SimSun"/>
                <a:ea typeface="+mn-lt"/>
                <a:cs typeface="+mn-lt"/>
              </a:rPr>
              <a:t> </a:t>
            </a:r>
            <a:endParaRPr lang="en-US" sz="2800" dirty="0">
              <a:latin typeface="SimSu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368925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ayer for protection from natural disasters - Dominion is God'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73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1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ED6F12-FF9C-4D01-97C5-EA7C3CC99969}"/>
              </a:ext>
            </a:extLst>
          </p:cNvPr>
          <p:cNvSpPr txBox="1"/>
          <p:nvPr/>
        </p:nvSpPr>
        <p:spPr>
          <a:xfrm>
            <a:off x="1286329" y="696685"/>
            <a:ext cx="8521698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400">
                <a:latin typeface="KaiTi"/>
                <a:ea typeface="KaiTi"/>
                <a:cs typeface="+mn-lt"/>
              </a:rPr>
              <a:t>地球，是大海，河流和其他水域，食物与玉米田流淌与存躺其间之所在，所有能呼吸与移动的生命之住所，愿她赏赐我们最佳的物产</a:t>
            </a:r>
            <a:r>
              <a:rPr lang="en-US" sz="2400" dirty="0">
                <a:latin typeface="KaiTi"/>
                <a:ea typeface="+mn-lt"/>
                <a:cs typeface="+mn-lt"/>
              </a:rPr>
              <a:t>.... </a:t>
            </a:r>
            <a:endParaRPr lang="en-US" sz="2400">
              <a:latin typeface="KaiTi"/>
              <a:ea typeface="KaiTi"/>
            </a:endParaRPr>
          </a:p>
          <a:p>
            <a:r>
              <a:rPr lang="en-US" sz="2400" dirty="0">
                <a:latin typeface="KaiTi"/>
                <a:ea typeface="+mn-lt"/>
                <a:cs typeface="+mn-lt"/>
              </a:rPr>
              <a:t>  </a:t>
            </a:r>
            <a:endParaRPr lang="en-US" altLang="zh-CN" sz="2400">
              <a:latin typeface="KaiTi"/>
              <a:ea typeface="宋体"/>
            </a:endParaRP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地球啊，把我安置于你的中心和肚脐之间，以及你身体所发出的活力之中。从各方面净化我们。地球是我的母亲</a:t>
            </a:r>
            <a:r>
              <a:rPr lang="en-US" sz="2400" dirty="0">
                <a:latin typeface="KaiTi"/>
                <a:ea typeface="+mn-lt"/>
                <a:cs typeface="+mn-lt"/>
              </a:rPr>
              <a:t>;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 </a:t>
            </a:r>
            <a:r>
              <a:rPr lang="zh-CN" altLang="en-US" sz="2400">
                <a:latin typeface="KaiTi"/>
                <a:ea typeface="KaiTi"/>
                <a:cs typeface="+mn-lt"/>
              </a:rPr>
              <a:t>我是她的儿子</a:t>
            </a:r>
            <a:r>
              <a:rPr lang="en-US" sz="2400" dirty="0">
                <a:latin typeface="KaiTi"/>
                <a:ea typeface="+mn-lt"/>
                <a:cs typeface="+mn-lt"/>
              </a:rPr>
              <a:t>;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 </a:t>
            </a:r>
            <a:r>
              <a:rPr lang="zh-CN" altLang="en-US" sz="2400">
                <a:latin typeface="KaiTi"/>
                <a:ea typeface="KaiTi"/>
                <a:cs typeface="+mn-lt"/>
              </a:rPr>
              <a:t>上天是我的父亲：愿祂赏赐我们丰盛</a:t>
            </a:r>
            <a:r>
              <a:rPr lang="en-US" sz="2400" dirty="0">
                <a:latin typeface="KaiTi"/>
                <a:ea typeface="+mn-lt"/>
                <a:cs typeface="+mn-lt"/>
              </a:rPr>
              <a:t>...... </a:t>
            </a:r>
            <a:endParaRPr lang="en-US" sz="2400">
              <a:latin typeface="KaiTi"/>
              <a:ea typeface="KaiTi"/>
            </a:endParaRPr>
          </a:p>
          <a:p>
            <a:r>
              <a:rPr lang="en-US" sz="2400" dirty="0">
                <a:latin typeface="KaiTi"/>
                <a:ea typeface="+mn-lt"/>
                <a:cs typeface="+mn-lt"/>
              </a:rPr>
              <a:t>  </a:t>
            </a:r>
            <a:endParaRPr lang="en-US" altLang="zh-CN" sz="2400">
              <a:latin typeface="KaiTi"/>
              <a:ea typeface="宋体"/>
            </a:endParaRPr>
          </a:p>
          <a:p>
            <a:pPr algn="r"/>
            <a:r>
              <a:rPr lang="zh-CN" altLang="en-US" sz="2400">
                <a:latin typeface="KaiTi"/>
                <a:ea typeface="KaiTi"/>
                <a:cs typeface="+mn-lt"/>
              </a:rPr>
              <a:t>印度教经文</a:t>
            </a:r>
            <a:r>
              <a:rPr lang="en-US" sz="2400" dirty="0">
                <a:latin typeface="KaiTi"/>
                <a:ea typeface="+mn-lt"/>
                <a:cs typeface="+mn-lt"/>
              </a:rPr>
              <a:t>5 </a:t>
            </a:r>
            <a:endParaRPr lang="en-US" sz="2400">
              <a:latin typeface="KaiTi"/>
            </a:endParaRPr>
          </a:p>
          <a:p>
            <a:r>
              <a:rPr lang="en-US" dirty="0">
                <a:ea typeface="+mn-lt"/>
                <a:cs typeface="+mn-lt"/>
              </a:rPr>
              <a:t> 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43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4F876E-76A4-4F82-97C7-FBA4B7F11CE9}"/>
              </a:ext>
            </a:extLst>
          </p:cNvPr>
          <p:cNvSpPr txBox="1"/>
          <p:nvPr/>
        </p:nvSpPr>
        <p:spPr>
          <a:xfrm>
            <a:off x="1396539" y="950685"/>
            <a:ext cx="8139346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拉加科拉夫雅有一棵名为坚毅的国王榕树，它分枝广伸的树荫下凉爽宜人。它的避荫区域覆盖了十二个联盟的范围</a:t>
            </a:r>
            <a:r>
              <a:rPr lang="en-US" altLang="zh-CN" sz="2400" kern="0" dirty="0">
                <a:latin typeface="KaiTi"/>
                <a:ea typeface="Arial"/>
                <a:cs typeface="Arial"/>
              </a:rPr>
              <a:t>....</a:t>
            </a:r>
          </a:p>
          <a:p>
            <a:endParaRPr lang="en-US" altLang="zh-CN" sz="2400" kern="0" dirty="0">
              <a:latin typeface="KaiTi"/>
              <a:ea typeface="Arial"/>
              <a:cs typeface="Arial"/>
            </a:endParaRP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没有人保护它的果实，也没有人因其果实而伤害另一个人。现在有一个人吃了他那份水果后，打断了一根树枝，一走了之。想到那棵树所存在的精神，</a:t>
            </a:r>
            <a:r>
              <a:rPr lang="zh-CN" altLang="en-US" sz="2400" kern="0" dirty="0">
                <a:latin typeface="KaiTi"/>
                <a:ea typeface="KaiTi"/>
                <a:cs typeface="Arial"/>
              </a:rPr>
              <a:t>“</a:t>
            </a:r>
            <a:r>
              <a:rPr lang="zh-CN" altLang="en-US" sz="2400" kern="0" dirty="0">
                <a:latin typeface="KaiTi"/>
                <a:ea typeface="KaiTi"/>
                <a:cs typeface="Microsoft YaHei"/>
              </a:rPr>
              <a:t>多令人惊奇，多令人讶异，一个人会如此邪恶，在吃完他的食物之后竟打断其一根树枝。也许树从此不再结果。</a:t>
            </a:r>
            <a:r>
              <a:rPr lang="zh-CN" altLang="en-US" sz="2400" kern="0" dirty="0">
                <a:latin typeface="KaiTi"/>
                <a:ea typeface="KaiTi"/>
                <a:cs typeface="Arial"/>
              </a:rPr>
              <a:t>”</a:t>
            </a:r>
            <a:r>
              <a:rPr lang="zh-CN" altLang="en-US" sz="2400" kern="0" dirty="0">
                <a:latin typeface="KaiTi"/>
                <a:ea typeface="KaiTi"/>
                <a:cs typeface="Microsoft YaHei"/>
              </a:rPr>
              <a:t>那树从此的确不再结果了。</a:t>
            </a:r>
          </a:p>
          <a:p>
            <a:endParaRPr lang="zh-CN" altLang="en-US" sz="2400" kern="0" dirty="0">
              <a:latin typeface="KaiTi"/>
              <a:ea typeface="KaiTi"/>
              <a:cs typeface="Arial"/>
            </a:endParaRPr>
          </a:p>
          <a:p>
            <a:pPr algn="r"/>
            <a:r>
              <a:rPr lang="zh-CN" altLang="en-US" sz="2400" kern="0" dirty="0">
                <a:latin typeface="KaiTi"/>
                <a:ea typeface="KaiTi"/>
                <a:cs typeface="Microsoft YaHei"/>
              </a:rPr>
              <a:t>佛教经文</a:t>
            </a:r>
            <a:r>
              <a:rPr lang="en-US" altLang="zh-CN" sz="2400" kern="0" dirty="0">
                <a:latin typeface="KaiTi"/>
                <a:ea typeface="Microsoft YaHei"/>
                <a:cs typeface="Microsoft YaHei"/>
              </a:rPr>
              <a:t>6</a:t>
            </a:r>
            <a:endParaRPr lang="en-US" sz="2400" dirty="0">
              <a:latin typeface="KaiTi"/>
              <a:ea typeface="KaiTi"/>
            </a:endParaRPr>
          </a:p>
        </p:txBody>
      </p:sp>
    </p:spTree>
    <p:extLst>
      <p:ext uri="{BB962C8B-B14F-4D97-AF65-F5344CB8AC3E}">
        <p14:creationId xmlns:p14="http://schemas.microsoft.com/office/powerpoint/2010/main" val="93690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AD9565-9097-4E3B-8A83-88E0F1FF4935}"/>
              </a:ext>
            </a:extLst>
          </p:cNvPr>
          <p:cNvSpPr txBox="1"/>
          <p:nvPr/>
        </p:nvSpPr>
        <p:spPr>
          <a:xfrm>
            <a:off x="1118326" y="374666"/>
            <a:ext cx="9601198" cy="63709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观察这世界，默思一会儿。它向你展现了关于它自身的经卷，揭示了你的主</a:t>
            </a:r>
            <a:r>
              <a:rPr lang="en-US" altLang="zh-CN" sz="2400" kern="0" dirty="0">
                <a:latin typeface="KaiTi"/>
                <a:ea typeface="Arial"/>
                <a:cs typeface="Arial"/>
              </a:rPr>
              <a:t>——</a:t>
            </a:r>
            <a:r>
              <a:rPr lang="zh-CN" altLang="en-US" sz="2400" kern="0" dirty="0">
                <a:latin typeface="KaiTi"/>
                <a:ea typeface="KaiTi"/>
                <a:cs typeface="Microsoft YaHei"/>
              </a:rPr>
              <a:t>那缔造者、全知者</a:t>
            </a:r>
            <a:r>
              <a:rPr lang="en-US" altLang="zh-CN" sz="2400" kern="0" dirty="0">
                <a:latin typeface="KaiTi"/>
                <a:ea typeface="Arial"/>
                <a:cs typeface="Arial"/>
              </a:rPr>
              <a:t>——</a:t>
            </a:r>
            <a:r>
              <a:rPr lang="zh-CN" altLang="en-US" sz="2400" kern="0" dirty="0">
                <a:latin typeface="KaiTi"/>
                <a:ea typeface="KaiTi"/>
                <a:cs typeface="Microsoft YaHei"/>
              </a:rPr>
              <a:t>之笔端在其中所铭刻的内容。你定会知晓其中之寓意，你得到如此明晰之解释，以至于可忽略其他任何雄辩之解说。</a:t>
            </a:r>
          </a:p>
          <a:p>
            <a:endParaRPr lang="zh-CN" altLang="en-US" sz="2400" kern="0" dirty="0">
              <a:latin typeface="KaiTi"/>
              <a:ea typeface="KaiTi"/>
              <a:cs typeface="Arial"/>
            </a:endParaRP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曰：自然的实质乃是我的名号</a:t>
            </a:r>
            <a:r>
              <a:rPr lang="en-US" altLang="zh-CN" sz="2400" kern="0" dirty="0">
                <a:latin typeface="KaiTi"/>
                <a:ea typeface="Arial"/>
                <a:cs typeface="Arial"/>
              </a:rPr>
              <a:t>——</a:t>
            </a:r>
            <a:r>
              <a:rPr lang="zh-CN" altLang="en-US" sz="2400" kern="0" dirty="0">
                <a:latin typeface="KaiTi"/>
                <a:ea typeface="KaiTi"/>
                <a:cs typeface="Microsoft YaHei"/>
              </a:rPr>
              <a:t>造物者和创造者</a:t>
            </a:r>
            <a:r>
              <a:rPr lang="en-US" altLang="zh-CN" sz="2400" kern="0" dirty="0">
                <a:latin typeface="KaiTi"/>
                <a:ea typeface="Arial"/>
                <a:cs typeface="Arial"/>
              </a:rPr>
              <a:t>——</a:t>
            </a:r>
            <a:r>
              <a:rPr lang="zh-CN" altLang="en-US" sz="2400" kern="0" dirty="0">
                <a:latin typeface="KaiTi"/>
                <a:ea typeface="KaiTi"/>
                <a:cs typeface="Microsoft YaHei"/>
              </a:rPr>
              <a:t>之体现。由于种种原因，我的名号的显现形式有多种多样，而在这多样形式中，明察之人可发现诸多征象。自然是上帝的意志，是上帝的意志在这个偶然世界并通过这个偶然世界的表达。自然乃是那位命定者、全智者的天意表露。如果有人断言，自然就是显示于存在界的上帝的意志，那么谁也不应质疑这种说法。自然赋有一种力量，其实在就连博学之士也无法领悟。确实，明悟者除了认知我的名号</a:t>
            </a:r>
            <a:r>
              <a:rPr lang="en-US" altLang="zh-CN" sz="2400" kern="0" dirty="0">
                <a:latin typeface="KaiTi"/>
                <a:ea typeface="Arial"/>
                <a:cs typeface="Arial"/>
              </a:rPr>
              <a:t>——</a:t>
            </a:r>
            <a:r>
              <a:rPr lang="zh-CN" altLang="en-US" sz="2400" kern="0" dirty="0">
                <a:latin typeface="KaiTi"/>
                <a:ea typeface="KaiTi"/>
                <a:cs typeface="Microsoft YaHei"/>
              </a:rPr>
              <a:t>造物主所发出的璀璨荣光外，其他一无所知。曰：这是一种不朽之存在，在自然自身的诸多显示、显著证据和遍及寰宇的光辉荣耀面前，连自然本身都陷入迷惑。</a:t>
            </a:r>
          </a:p>
          <a:p>
            <a:endParaRPr lang="zh-CN" altLang="en-US" sz="2400" kern="0" dirty="0">
              <a:latin typeface="KaiTi"/>
              <a:ea typeface="KaiTi"/>
              <a:cs typeface="Arial"/>
            </a:endParaRPr>
          </a:p>
          <a:p>
            <a:pPr algn="r"/>
            <a:r>
              <a:rPr lang="zh-CN" altLang="en-US" sz="2400" kern="0" dirty="0">
                <a:latin typeface="KaiTi"/>
                <a:ea typeface="KaiTi"/>
                <a:cs typeface="Microsoft YaHei"/>
              </a:rPr>
              <a:t>巴哈伊教经文</a:t>
            </a:r>
            <a:r>
              <a:rPr lang="en-US" altLang="zh-CN" sz="2400" kern="0" dirty="0">
                <a:latin typeface="KaiTi"/>
                <a:ea typeface="Microsoft YaHei"/>
                <a:cs typeface="Microsoft YaHei"/>
              </a:rPr>
              <a:t>7</a:t>
            </a:r>
            <a:endParaRPr lang="en-US" sz="2400" dirty="0">
              <a:latin typeface="KaiTi"/>
            </a:endParaRPr>
          </a:p>
        </p:txBody>
      </p:sp>
    </p:spTree>
    <p:extLst>
      <p:ext uri="{BB962C8B-B14F-4D97-AF65-F5344CB8AC3E}">
        <p14:creationId xmlns:p14="http://schemas.microsoft.com/office/powerpoint/2010/main" val="16004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考验 Kao Yan (The Test)  by Wei Han Wilhelm Eng &amp; Nishana Raja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47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3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2B6B6F-FDAC-4B32-9744-5B5C6FDC8BDB}"/>
              </a:ext>
            </a:extLst>
          </p:cNvPr>
          <p:cNvSpPr txBox="1"/>
          <p:nvPr/>
        </p:nvSpPr>
        <p:spPr>
          <a:xfrm>
            <a:off x="1270197" y="338347"/>
            <a:ext cx="8285841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你考察，就能测透神吗？</a:t>
            </a: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你岂能尽情测透全能者吗？</a:t>
            </a: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祂的智慧高于天，你还能做什么？</a:t>
            </a: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深于阴间，你还能知道什么？</a:t>
            </a: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其量，比地长，比海宽。</a:t>
            </a: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约伯回答说：</a:t>
            </a: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你且问走兽，走兽必指教你；</a:t>
            </a: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又问空中的飞鸟，飞鸟必告诉你；</a:t>
            </a: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或与地说话，地必指教你；</a:t>
            </a: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海中的鱼也必向你说明。</a:t>
            </a: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看这一切，谁不知道</a:t>
            </a: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是耶和华的手做成的呢？</a:t>
            </a:r>
          </a:p>
          <a:p>
            <a:r>
              <a:rPr lang="zh-CN" altLang="en-US" sz="2400" kern="0" dirty="0">
                <a:latin typeface="KaiTi"/>
                <a:ea typeface="KaiTi"/>
                <a:cs typeface="Microsoft YaHei"/>
              </a:rPr>
              <a:t>凡活物的生命和人类的气息都在祂手中。</a:t>
            </a:r>
          </a:p>
          <a:p>
            <a:endParaRPr lang="zh-CN" altLang="en-US" sz="2400" kern="0" dirty="0">
              <a:latin typeface="KaiTi"/>
              <a:ea typeface="KaiTi"/>
              <a:cs typeface="Arial"/>
            </a:endParaRPr>
          </a:p>
          <a:p>
            <a:pPr algn="r"/>
            <a:r>
              <a:rPr lang="zh-CN" altLang="en-US" sz="2400" kern="0" dirty="0">
                <a:latin typeface="KaiTi"/>
                <a:ea typeface="KaiTi"/>
                <a:cs typeface="Microsoft YaHei"/>
              </a:rPr>
              <a:t>犹太教经文</a:t>
            </a:r>
            <a:r>
              <a:rPr lang="en-US" altLang="zh-CN" sz="2400" kern="0" dirty="0">
                <a:latin typeface="KaiTi"/>
                <a:ea typeface="Microsoft YaHei"/>
                <a:cs typeface="Microsoft YaHei"/>
              </a:rPr>
              <a:t>8</a:t>
            </a:r>
            <a:endParaRPr lang="en-US" sz="2400" dirty="0">
              <a:latin typeface="KaiTi"/>
            </a:endParaRPr>
          </a:p>
        </p:txBody>
      </p:sp>
    </p:spTree>
    <p:extLst>
      <p:ext uri="{BB962C8B-B14F-4D97-AF65-F5344CB8AC3E}">
        <p14:creationId xmlns:p14="http://schemas.microsoft.com/office/powerpoint/2010/main" val="244265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0EC8B5-A3D9-4A33-80F0-D1CF9AD02F1B}"/>
              </a:ext>
            </a:extLst>
          </p:cNvPr>
          <p:cNvSpPr txBox="1"/>
          <p:nvPr/>
        </p:nvSpPr>
        <p:spPr>
          <a:xfrm>
            <a:off x="1331686" y="361042"/>
            <a:ext cx="8313055" cy="60016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400">
                <a:latin typeface="KaiTi"/>
                <a:ea typeface="KaiTi"/>
                <a:cs typeface="+mn-lt"/>
              </a:rPr>
              <a:t>奉至仁至慈的真主之名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altLang="zh-CN" sz="2400">
              <a:latin typeface="KaiTi"/>
              <a:ea typeface="宋体"/>
            </a:endParaRP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至仁主，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altLang="zh-CN" sz="2400">
              <a:latin typeface="KaiTi"/>
              <a:ea typeface="宋体"/>
            </a:endParaRP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曾教授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《</a:t>
            </a:r>
            <a:r>
              <a:rPr lang="zh-CN" altLang="en-US" sz="2400">
                <a:latin typeface="KaiTi"/>
                <a:ea typeface="KaiTi"/>
                <a:cs typeface="+mn-lt"/>
              </a:rPr>
              <a:t>古兰经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》</a:t>
            </a:r>
            <a:r>
              <a:rPr lang="zh-CN" altLang="en-US" sz="2400">
                <a:latin typeface="KaiTi"/>
                <a:ea typeface="KaiTi"/>
                <a:cs typeface="+mn-lt"/>
              </a:rPr>
              <a:t>，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altLang="zh-CN" sz="2400">
              <a:latin typeface="KaiTi"/>
              <a:ea typeface="宋体"/>
            </a:endParaRP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祂创造了人，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altLang="zh-CN" sz="2400">
              <a:latin typeface="KaiTi"/>
              <a:ea typeface="宋体"/>
            </a:endParaRP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并教人修辞。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altLang="zh-CN" sz="2400">
              <a:latin typeface="KaiTi"/>
              <a:ea typeface="宋体"/>
            </a:endParaRP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日月是依定数而运行的。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altLang="zh-CN" sz="2400">
              <a:latin typeface="KaiTi"/>
              <a:ea typeface="宋体"/>
            </a:endParaRP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草木是顺从祂的意旨的。</a:t>
            </a: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祂曾将天升起。祂曾规定公平，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sz="2400">
              <a:latin typeface="KaiTi"/>
              <a:ea typeface="KaiTi"/>
            </a:endParaRP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以免你们用称不公。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sz="2400">
              <a:latin typeface="KaiTi"/>
              <a:ea typeface="KaiTi"/>
            </a:endParaRP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你们应当秉公地仅守衡度，你们不要使所称之物份量不足。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sz="2400">
              <a:latin typeface="KaiTi"/>
              <a:ea typeface="KaiTi"/>
            </a:endParaRP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祂为众生而将大地放下。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sz="2400">
              <a:latin typeface="KaiTi"/>
              <a:ea typeface="KaiTi"/>
            </a:endParaRP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大地上有水果，和有花篦的海枣，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sz="2400">
              <a:latin typeface="KaiTi"/>
              <a:ea typeface="KaiTi"/>
            </a:endParaRP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与有秆的五谷和香草。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sz="2400">
              <a:latin typeface="KaiTi"/>
              <a:ea typeface="KaiTi"/>
            </a:endParaRPr>
          </a:p>
          <a:p>
            <a:r>
              <a:rPr lang="zh-CN" altLang="en-US" sz="2400">
                <a:latin typeface="KaiTi"/>
                <a:ea typeface="KaiTi"/>
                <a:cs typeface="+mn-lt"/>
              </a:rPr>
              <a:t>你们究竟否认你们的主的哪一件恩典呢？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sz="2400">
              <a:latin typeface="KaiTi"/>
              <a:ea typeface="KaiTi"/>
            </a:endParaRPr>
          </a:p>
          <a:p>
            <a:r>
              <a:rPr lang="en-US" sz="2400" dirty="0">
                <a:latin typeface="KaiTi"/>
                <a:ea typeface="+mn-lt"/>
                <a:cs typeface="+mn-lt"/>
              </a:rPr>
              <a:t>  </a:t>
            </a:r>
            <a:endParaRPr lang="en-US" sz="2400">
              <a:latin typeface="KaiTi"/>
              <a:ea typeface="KaiTi"/>
            </a:endParaRPr>
          </a:p>
          <a:p>
            <a:pPr lvl="8"/>
            <a:r>
              <a:rPr lang="zh-CN" altLang="en-US" sz="2400">
                <a:latin typeface="KaiTi"/>
                <a:ea typeface="KaiTi"/>
                <a:cs typeface="+mn-lt"/>
              </a:rPr>
              <a:t>              伊斯兰教经文</a:t>
            </a:r>
            <a:r>
              <a:rPr lang="en-US" sz="2400" dirty="0">
                <a:latin typeface="KaiTi"/>
                <a:ea typeface="+mn-lt"/>
                <a:cs typeface="+mn-lt"/>
              </a:rPr>
              <a:t>9 </a:t>
            </a:r>
            <a:endParaRPr lang="en-US" sz="2400">
              <a:latin typeface="KaiTi"/>
              <a:ea typeface="KaiTi"/>
            </a:endParaRPr>
          </a:p>
        </p:txBody>
      </p:sp>
    </p:spTree>
    <p:extLst>
      <p:ext uri="{BB962C8B-B14F-4D97-AF65-F5344CB8AC3E}">
        <p14:creationId xmlns:p14="http://schemas.microsoft.com/office/powerpoint/2010/main" val="71351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80A0B6-09E3-4B63-8F2A-54E1EDB301E1}"/>
              </a:ext>
            </a:extLst>
          </p:cNvPr>
          <p:cNvSpPr txBox="1"/>
          <p:nvPr/>
        </p:nvSpPr>
        <p:spPr>
          <a:xfrm>
            <a:off x="1155469" y="1059542"/>
            <a:ext cx="9393382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400" dirty="0">
                <a:latin typeface="KaiTi"/>
                <a:ea typeface="KaiTi"/>
                <a:cs typeface="+mn-lt"/>
              </a:rPr>
              <a:t>无与伦比的上帝啊！祢是天国之主！这些灵魂乃是祢的天兵，请派至高天庭之大军给予援助。使他们所向披靡，万夫莫敌，凭借上帝之爱及神圣教义之启迪，去赢得这些国度。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sz="2400" dirty="0">
              <a:latin typeface="KaiTi"/>
              <a:ea typeface="KaiTi"/>
            </a:endParaRPr>
          </a:p>
          <a:p>
            <a:r>
              <a:rPr lang="en-US" sz="2400" dirty="0">
                <a:latin typeface="KaiTi"/>
                <a:ea typeface="+mn-lt"/>
                <a:cs typeface="+mn-lt"/>
              </a:rPr>
              <a:t>  </a:t>
            </a:r>
            <a:endParaRPr lang="en-US" altLang="zh-CN" sz="2400" dirty="0">
              <a:latin typeface="KaiTi"/>
              <a:ea typeface="宋体"/>
            </a:endParaRPr>
          </a:p>
          <a:p>
            <a:r>
              <a:rPr lang="zh-CN" altLang="en-US" sz="2400" dirty="0">
                <a:latin typeface="KaiTi"/>
                <a:ea typeface="KaiTi"/>
                <a:cs typeface="+mn-lt"/>
              </a:rPr>
              <a:t>上帝啊！扶持和援助他们吧，无论在荒郊、山岭、川谷，还是在森林、草原、海洋，做他们的知音，使他们借天国之力，以圣灵之气息，疾声呼吁。</a:t>
            </a:r>
            <a:r>
              <a:rPr lang="en-US" altLang="zh-CN" sz="2400" dirty="0">
                <a:latin typeface="KaiTi"/>
                <a:ea typeface="+mn-lt"/>
                <a:cs typeface="+mn-lt"/>
              </a:rPr>
              <a:t> </a:t>
            </a:r>
            <a:endParaRPr lang="en-US" sz="2400" dirty="0">
              <a:latin typeface="KaiTi"/>
              <a:ea typeface="KaiTi"/>
            </a:endParaRPr>
          </a:p>
          <a:p>
            <a:r>
              <a:rPr lang="en-US" sz="2400" dirty="0">
                <a:latin typeface="KaiTi"/>
                <a:ea typeface="+mn-lt"/>
                <a:cs typeface="+mn-lt"/>
              </a:rPr>
              <a:t>  </a:t>
            </a:r>
            <a:endParaRPr lang="en-US" altLang="zh-CN" sz="2400" dirty="0">
              <a:latin typeface="KaiTi"/>
              <a:ea typeface="宋体"/>
            </a:endParaRPr>
          </a:p>
          <a:p>
            <a:r>
              <a:rPr lang="zh-CN" altLang="en-US" sz="2400" dirty="0">
                <a:latin typeface="KaiTi"/>
                <a:ea typeface="KaiTi"/>
                <a:cs typeface="+mn-lt"/>
              </a:rPr>
              <a:t>诚然，祢是大力者，大能者，全能者；祢是大智者，垂听者，明察者。</a:t>
            </a:r>
            <a:endParaRPr lang="en-US" sz="2400" dirty="0">
              <a:latin typeface="KaiTi"/>
              <a:ea typeface="KaiTi"/>
              <a:cs typeface="+mn-lt"/>
            </a:endParaRPr>
          </a:p>
          <a:p>
            <a:endParaRPr lang="en-US" sz="2400" dirty="0">
              <a:latin typeface="KaiTi"/>
              <a:ea typeface="KaiTi"/>
            </a:endParaRPr>
          </a:p>
          <a:p>
            <a:r>
              <a:rPr lang="en-US" sz="2400" dirty="0">
                <a:latin typeface="KaiTi"/>
                <a:ea typeface="+mn-lt"/>
                <a:cs typeface="+mn-lt"/>
              </a:rPr>
              <a:t>  </a:t>
            </a:r>
            <a:endParaRPr lang="en-US" altLang="zh-CN" sz="2400" dirty="0">
              <a:latin typeface="KaiTi"/>
              <a:ea typeface="宋体"/>
            </a:endParaRPr>
          </a:p>
          <a:p>
            <a:r>
              <a:rPr lang="zh-CN" altLang="en-US" sz="2400" dirty="0">
                <a:latin typeface="KaiTi"/>
                <a:ea typeface="KaiTi"/>
                <a:cs typeface="+mn-lt"/>
              </a:rPr>
              <a:t>                                               巴哈伊教经文</a:t>
            </a:r>
            <a:r>
              <a:rPr lang="en-US" sz="2400" dirty="0">
                <a:latin typeface="KaiTi"/>
                <a:ea typeface="+mn-lt"/>
                <a:cs typeface="+mn-lt"/>
              </a:rPr>
              <a:t>10 </a:t>
            </a:r>
            <a:endParaRPr lang="en-US" sz="2400" dirty="0">
              <a:latin typeface="KaiTi"/>
              <a:ea typeface="KaiTi"/>
            </a:endParaRPr>
          </a:p>
        </p:txBody>
      </p:sp>
    </p:spTree>
    <p:extLst>
      <p:ext uri="{BB962C8B-B14F-4D97-AF65-F5344CB8AC3E}">
        <p14:creationId xmlns:p14="http://schemas.microsoft.com/office/powerpoint/2010/main" val="144114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O God, my Go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34247" y="-194554"/>
            <a:ext cx="9746407" cy="730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4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</TotalTime>
  <Words>2471</Words>
  <Application>Microsoft Office PowerPoint</Application>
  <PresentationFormat>Widescreen</PresentationFormat>
  <Paragraphs>86</Paragraphs>
  <Slides>15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KaiTi</vt:lpstr>
      <vt:lpstr>Microsoft YaHei</vt:lpstr>
      <vt:lpstr>SimHei</vt:lpstr>
      <vt:lpstr>SimSun</vt:lpstr>
      <vt:lpstr>SimSun</vt:lpstr>
      <vt:lpstr>Arial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Brennan IT</cp:lastModifiedBy>
  <cp:revision>141</cp:revision>
  <dcterms:created xsi:type="dcterms:W3CDTF">2021-08-10T07:46:47Z</dcterms:created>
  <dcterms:modified xsi:type="dcterms:W3CDTF">2021-08-28T09:31:45Z</dcterms:modified>
</cp:coreProperties>
</file>